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8E775F-2DDA-4A80-97A5-9677BCAF0B6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81408-67A4-481A-A703-4E848A743E0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Celebrating </a:t>
            </a:r>
            <a:br>
              <a:rPr lang="en-US" dirty="0" smtClean="0"/>
            </a:br>
            <a:r>
              <a:rPr lang="en-US" dirty="0" smtClean="0"/>
              <a:t>35 years of Ministry!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722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Pastor </a:t>
            </a:r>
            <a:r>
              <a:rPr lang="en-US" dirty="0" smtClean="0"/>
              <a:t>Mark was ordained on July 4, 1982 at Epiphany Lutheran Church, Dayton, Ohio, by Dr. Jim Chiles. </a:t>
            </a:r>
            <a:endParaRPr lang="en-US" dirty="0" smtClean="0"/>
          </a:p>
          <a:p>
            <a:pPr algn="ctr"/>
            <a:r>
              <a:rPr lang="en-US" dirty="0" smtClean="0"/>
              <a:t>He </a:t>
            </a:r>
            <a:r>
              <a:rPr lang="en-US" dirty="0" smtClean="0"/>
              <a:t>had served five congregations before coming to Emanuel. Pastor Mark was Installed as Emanuel's Associate Pastor on May 8, 2005, and on December 13, 2009 </a:t>
            </a:r>
            <a:endParaRPr lang="en-US" dirty="0" smtClean="0"/>
          </a:p>
          <a:p>
            <a:pPr algn="ctr"/>
            <a:r>
              <a:rPr lang="en-US" dirty="0" smtClean="0"/>
              <a:t>he </a:t>
            </a:r>
            <a:r>
              <a:rPr lang="en-US" dirty="0" smtClean="0"/>
              <a:t>was Installed as our Senior Pastor. </a:t>
            </a:r>
            <a:endParaRPr lang="en-US" dirty="0" smtClean="0"/>
          </a:p>
          <a:p>
            <a:pPr algn="ctr"/>
            <a:r>
              <a:rPr lang="en-US" dirty="0" smtClean="0"/>
              <a:t>We </a:t>
            </a:r>
            <a:r>
              <a:rPr lang="en-US" dirty="0" smtClean="0"/>
              <a:t>are so proud of your ministry and happy that God Called you to Emanuel to serve as our pastor!  Congratulations on 35 years of ministry!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Congratulations Pastor Mark!</a:t>
            </a:r>
            <a:endParaRPr lang="en-US" dirty="0"/>
          </a:p>
        </p:txBody>
      </p:sp>
      <p:pic>
        <p:nvPicPr>
          <p:cNvPr id="4" name="Content Placeholder 3" descr="Coll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239724"/>
            <a:ext cx="4892472" cy="404529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Celebrating  35 years of Ministry!</vt:lpstr>
      <vt:lpstr>Congratulations Pastor Mark!</vt:lpstr>
    </vt:vector>
  </TitlesOfParts>
  <Company>Emanuel Lutheran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 35 years of Ministry!</dc:title>
  <dc:creator>Darlene</dc:creator>
  <cp:lastModifiedBy>Darlene</cp:lastModifiedBy>
  <cp:revision>2</cp:revision>
  <dcterms:created xsi:type="dcterms:W3CDTF">2017-06-23T13:34:31Z</dcterms:created>
  <dcterms:modified xsi:type="dcterms:W3CDTF">2017-06-23T13:45:39Z</dcterms:modified>
</cp:coreProperties>
</file>